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5" r:id="rId8"/>
    <p:sldId id="349" r:id="rId9"/>
    <p:sldId id="352" r:id="rId10"/>
    <p:sldId id="353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求商方法、理解乘除法的关系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23721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51" y="1506985"/>
            <a:ext cx="11371428" cy="302857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54948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)=8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)=9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6=12	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10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9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187656" y="16700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22979" y="16700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012795" y="16700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402611" y="16857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792427" y="16700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0617566" y="168578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890138" y="277119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293125" y="277119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817870" y="277119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207686" y="27869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10854833" y="27211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1797805" y="38554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3164159" y="38554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4530513" y="386802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10812491" y="38554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2072496" y="45394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4581178" y="453555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8229762" y="455300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41" name="矩形 40"/>
          <p:cNvSpPr>
            <a:spLocks noChangeAspect="1"/>
          </p:cNvSpPr>
          <p:nvPr/>
        </p:nvSpPr>
        <p:spPr>
          <a:xfrm>
            <a:off x="1730783" y="516119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>
            <a:spLocks noChangeAspect="1"/>
          </p:cNvSpPr>
          <p:nvPr/>
        </p:nvSpPr>
        <p:spPr>
          <a:xfrm>
            <a:off x="4239465" y="514915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>
            <a:spLocks noChangeAspect="1"/>
          </p:cNvSpPr>
          <p:nvPr/>
        </p:nvSpPr>
        <p:spPr>
          <a:xfrm>
            <a:off x="8723342" y="514915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>
            <a:spLocks noChangeAspect="1"/>
          </p:cNvSpPr>
          <p:nvPr/>
        </p:nvSpPr>
        <p:spPr>
          <a:xfrm>
            <a:off x="2290248" y="57774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5" name="矩形 44"/>
          <p:cNvSpPr>
            <a:spLocks noChangeAspect="1"/>
          </p:cNvSpPr>
          <p:nvPr/>
        </p:nvSpPr>
        <p:spPr>
          <a:xfrm>
            <a:off x="5207720" y="577741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8528417" y="574715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4" grpId="0"/>
      <p:bldP spid="35" grpId="0"/>
      <p:bldP spid="36" grpId="0"/>
      <p:bldP spid="38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8493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二、算一算。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30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10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15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18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25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62302" y="136021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67377" y="1964354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二二得四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15102" y="136021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91881" y="1964354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五六三十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766883" y="135464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048738" y="1964354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五六三十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292625" y="253350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735024" y="3096175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三四十二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415102" y="25359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502031" y="3107082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三五十五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719086" y="25359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048738" y="3063812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三六十八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296167" y="374223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637052" y="4316093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四五二十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317130" y="371194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793909" y="4316093"/>
            <a:ext cx="223651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五五二十五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90039"/>
            <a:ext cx="10807700" cy="6792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三、选择下面合适的数字组成乘法算式和除法算式。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4848" y="1669265"/>
            <a:ext cx="7219048" cy="2771429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2278997" y="2606929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3         4       12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860709" y="2606929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2         6       12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164002" y="3627787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12        3        4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778371" y="3627787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12       2         6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79863" y="4415193"/>
            <a:ext cx="223651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答案不唯一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59461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581" y="842725"/>
            <a:ext cx="9809524" cy="57714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854091" y="842725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3        6        18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767005" y="1867621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18       3         6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67005" y="2874359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18       6        3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13320" y="3899255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6         4       24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126234" y="4924151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24       4         6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126234" y="5930889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24        6        4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6047" y="957371"/>
            <a:ext cx="8704762" cy="174285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560177" y="957371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4        4       16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40434" y="1964109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16        4        4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93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1937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包口罩有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每天用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可以用几天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袋大米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需要运几次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60.eps" descr="id:214748910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453" y="2875427"/>
            <a:ext cx="4709035" cy="174230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1647398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10÷2=5(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天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2060" y="4617731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36÷6=6(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次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0777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0486" y="1753262"/>
            <a:ext cx="6657143" cy="2333333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3815631" y="323524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722117" y="323524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732</TotalTime>
  <Words>189</Words>
  <Application>Microsoft Office PowerPoint</Application>
  <PresentationFormat>宽屏</PresentationFormat>
  <Paragraphs>86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2025-08-23T09:10:16Z</dcterms:modified>
</cp:coreProperties>
</file>